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DEC35-478B-4BD1-9585-A78C90C4D748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050B9-7387-47D7-B104-61158CA5F2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158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C14267-DFB0-4A6B-8574-07596F5A7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68EF284-E0E1-4711-9B73-9F1AFD8061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05FA79-1B24-4987-B247-E3CB8213B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7AC-D010-4DF3-BD68-051B8835D35C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7DC9D0-2E8B-4DB7-B236-1C083F1AC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56417F-B5DF-4929-B58E-F369B83CB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4B4E-5454-480A-B8E8-0D2AF512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37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961A7A-39A1-417A-8D0C-7F80ABF2B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B703581-10D4-481E-89F0-E3709A4D6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ABB14F-7AB9-4845-A008-ADF98283A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7AC-D010-4DF3-BD68-051B8835D35C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DC1406-FC00-4506-9F85-9073ADEEE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A4EB5B-88A7-4A58-A3C3-CB894DB5A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4B4E-5454-480A-B8E8-0D2AF512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9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1F18B1D-CEC2-40B5-82D3-BD642FA02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E608CAA-F772-49C9-960B-D4399D8B6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1B8BEF-4F9A-4D64-B16B-0223D1B2E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7AC-D010-4DF3-BD68-051B8835D35C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E8F09E-814C-4812-8264-124B66709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0966FF-3BFF-4CBD-B359-22634E73D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4B4E-5454-480A-B8E8-0D2AF512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58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E054EA-BB72-44FD-B811-B1F3128A9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15B9D9-73EF-496C-BFBC-220B46161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B53617-0023-4CB3-9A0F-991919D0E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7AC-D010-4DF3-BD68-051B8835D35C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8ED6C8-B078-4E8E-8D92-414614620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41497F-9311-4340-A832-31787D769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4B4E-5454-480A-B8E8-0D2AF512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62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DFA8C-3F72-4778-9692-85DCDFE94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B74EA1-E2A2-473D-B442-254C3E951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EE3EF5-249F-4F61-BAA8-4D2A89C36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7AC-D010-4DF3-BD68-051B8835D35C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6DF4C1-DF3B-4F9A-8523-D9263647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F3909C-232A-4A46-9E10-CB5ECEBE8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4B4E-5454-480A-B8E8-0D2AF512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37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0FF26C-28B0-4F51-8965-A2B347471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8AB757-AEB8-4C5B-B475-B0665FAC3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33B5E9-58C1-433C-9983-25AD2B4B1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772061-A161-491D-BA26-89EA69A4F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7AC-D010-4DF3-BD68-051B8835D35C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DFA1D9-B1B9-406A-B188-0BD1C2FE9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FBF13F-231D-4EE6-8CA1-A0D76873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4B4E-5454-480A-B8E8-0D2AF512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8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663184-BE92-4349-89B5-791AB33D9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2B0106-DA87-4222-944E-2087F102C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BB80093-70D4-4B39-8FD1-19F768BEC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692CE9F-0813-41C1-8F81-31B4D19C92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64E40AF-FFD1-46F3-8A1D-1F848FAB4E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65C14D-1C45-411E-995F-8F7AC0E3D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7AC-D010-4DF3-BD68-051B8835D35C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B2FAB19-5E8A-4616-8158-ADED10DD5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B163853-EDED-4E0E-B658-139DA72C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4B4E-5454-480A-B8E8-0D2AF512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77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5E517B-F26D-470B-AAD5-7DEA275C2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FBE1359-A221-41F1-8A1C-222A3790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7AC-D010-4DF3-BD68-051B8835D35C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4C6E67-F18B-4C9B-84BA-AEAC3641D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03566AE-D4CB-4FDE-BA6C-2073754E1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4B4E-5454-480A-B8E8-0D2AF512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36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4E8C2D9-A2DF-4E11-BCA7-9968F2E99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7AC-D010-4DF3-BD68-051B8835D35C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662CF7-49ED-44C2-A169-03ED56460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215F2E0-7C49-47A8-BBE3-C4E27385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4B4E-5454-480A-B8E8-0D2AF512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76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C306F2-030F-4BD3-8369-19B47182C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197E5E-9A2B-40F2-8522-3E75CD70E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6F16AD8-4471-4C04-B277-F6AAF529A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5D155F-C282-4702-AD83-31EF6202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7AC-D010-4DF3-BD68-051B8835D35C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DE4F9F-0C2E-4C1E-A709-E7C2A079F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49004F-9162-4479-8C77-AF46DCE65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4B4E-5454-480A-B8E8-0D2AF512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83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A54D89-634E-49A1-B1A6-728F31968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D624687-D7D4-495B-844D-AEF3FEB7F5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64DAA57-A695-4BC5-AA38-554FC5B97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3BBF0D-E5C5-4614-AFBC-FE37614E7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7AC-D010-4DF3-BD68-051B8835D35C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326226-8E8E-400E-9E55-1C87E432B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FCB7C9-235E-49DE-B7AF-FB486EDE4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4B4E-5454-480A-B8E8-0D2AF512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47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0F74C25-F315-4CDF-B75C-F3431ABF9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368332-6424-41DC-8A60-B641A7244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F41624-6B15-4F49-A5B9-B905CCF6CB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CC7AC-D010-4DF3-BD68-051B8835D35C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D76F8E-BC69-4442-93B2-A3B6176FF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A61BBD-3852-40D0-BA47-4522D358C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84B4E-5454-480A-B8E8-0D2AF5126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02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546B78-BBBB-48CE-A974-657A3C9E5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3994" y="151692"/>
            <a:ext cx="9144000" cy="2387600"/>
          </a:xfrm>
        </p:spPr>
        <p:txBody>
          <a:bodyPr/>
          <a:lstStyle/>
          <a:p>
            <a:r>
              <a:rPr lang="fr-FR" dirty="0"/>
              <a:t>Loi de Séparation des Eglises et de l’Etat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45DCE8C-B519-4B99-B1AB-35D23D03B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9293"/>
            <a:ext cx="9144000" cy="3954272"/>
          </a:xfrm>
        </p:spPr>
        <p:txBody>
          <a:bodyPr>
            <a:normAutofit lnSpcReduction="10000"/>
          </a:bodyPr>
          <a:lstStyle/>
          <a:p>
            <a:endParaRPr lang="fr-FR" dirty="0"/>
          </a:p>
          <a:p>
            <a:r>
              <a:rPr lang="fr-FR" dirty="0"/>
              <a:t>Article 1</a:t>
            </a:r>
          </a:p>
          <a:p>
            <a:r>
              <a:rPr lang="fr-FR" dirty="0"/>
              <a:t> </a:t>
            </a:r>
          </a:p>
          <a:p>
            <a:r>
              <a:rPr lang="fr-FR" dirty="0"/>
              <a:t>Le République assure la liberté de conscience. Elle garantit le libre exercice des cultes sous les restrictions edictés ci-après dans l’intérêt de l’ordre public</a:t>
            </a:r>
          </a:p>
          <a:p>
            <a:endParaRPr lang="fr-FR" dirty="0"/>
          </a:p>
          <a:p>
            <a:r>
              <a:rPr lang="fr-FR" dirty="0"/>
              <a:t>Article 2</a:t>
            </a:r>
          </a:p>
          <a:p>
            <a:endParaRPr lang="fr-FR" dirty="0"/>
          </a:p>
          <a:p>
            <a:r>
              <a:rPr lang="fr-FR" dirty="0"/>
              <a:t>La République ne reconnait, ne salarie ni ne subventionne aucun culte. </a:t>
            </a:r>
          </a:p>
        </p:txBody>
      </p:sp>
    </p:spTree>
    <p:extLst>
      <p:ext uri="{BB962C8B-B14F-4D97-AF65-F5344CB8AC3E}">
        <p14:creationId xmlns:p14="http://schemas.microsoft.com/office/powerpoint/2010/main" val="2895837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459BB9-5ACF-459D-B97A-E1D2E8C5D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Conséquences pour les administrations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C136B6-3BD7-406C-B10C-40C09AFBB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Pas de signe religieux sur et dans les bâtiments publics (ex crèche à Noël dans les mairies)</a:t>
            </a:r>
          </a:p>
          <a:p>
            <a:r>
              <a:rPr lang="fr-FR" dirty="0"/>
              <a:t>Neutralité des agents de l’Etat.</a:t>
            </a:r>
          </a:p>
          <a:p>
            <a:r>
              <a:rPr lang="fr-FR" dirty="0"/>
              <a:t>Ces restrictions ne s’applique pas aux usagers des services publics</a:t>
            </a:r>
          </a:p>
          <a:p>
            <a:r>
              <a:rPr lang="fr-FR" dirty="0"/>
              <a:t>Ces restrictions ne s’applique pas dans l’espace public (rue, place)</a:t>
            </a:r>
          </a:p>
          <a:p>
            <a:pPr marL="0" indent="0">
              <a:buNone/>
            </a:pPr>
            <a:r>
              <a:rPr lang="fr-FR" dirty="0"/>
              <a:t>Exception: pour des raisons de contrôle d’identité, la loi interdit tous les dispositifs cachant intégralement le visage.</a:t>
            </a:r>
          </a:p>
        </p:txBody>
      </p:sp>
    </p:spTree>
    <p:extLst>
      <p:ext uri="{BB962C8B-B14F-4D97-AF65-F5344CB8AC3E}">
        <p14:creationId xmlns:p14="http://schemas.microsoft.com/office/powerpoint/2010/main" val="256788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DD708-485B-4096-BA03-52791ED15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Conséquence dans les établissements scolaires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71B8D7-841B-41B7-8122-881EEC28A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Bâtiments scolaires: aucun signes religieux</a:t>
            </a:r>
          </a:p>
          <a:p>
            <a:r>
              <a:rPr lang="fr-FR" dirty="0"/>
              <a:t>Neutralité des enseignants et du personnels administratifs. Aucun signes ostensibles d’appartenance à une religion.</a:t>
            </a:r>
          </a:p>
          <a:p>
            <a:r>
              <a:rPr lang="fr-FR" dirty="0"/>
              <a:t>Depuis 2003: pas de signe religieux ostensible pour les élèves des écoles, des collèges et des lycée publics: respect du libre arbitre des enfants.</a:t>
            </a:r>
          </a:p>
          <a:p>
            <a:r>
              <a:rPr lang="fr-FR" dirty="0"/>
              <a:t>Ces restrictions ne s’appliquent pas aux parents même lors des sorties scolaires. Seule limite: le prosélytisme.</a:t>
            </a:r>
          </a:p>
        </p:txBody>
      </p:sp>
    </p:spTree>
    <p:extLst>
      <p:ext uri="{BB962C8B-B14F-4D97-AF65-F5344CB8AC3E}">
        <p14:creationId xmlns:p14="http://schemas.microsoft.com/office/powerpoint/2010/main" val="35877756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197</Words>
  <Application>Microsoft Office PowerPoint</Application>
  <PresentationFormat>Grand écran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Loi de Séparation des Eglises et de l’Etat</vt:lpstr>
      <vt:lpstr>Conséquences pour les administrations</vt:lpstr>
      <vt:lpstr>Conséquence dans les établissements scolaires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Séparation des Eglises et de l’Etat</dc:title>
  <dc:creator>JC Lhostis</dc:creator>
  <cp:lastModifiedBy>JC Lhostis</cp:lastModifiedBy>
  <cp:revision>6</cp:revision>
  <dcterms:created xsi:type="dcterms:W3CDTF">2020-01-27T13:39:22Z</dcterms:created>
  <dcterms:modified xsi:type="dcterms:W3CDTF">2020-02-05T16:09:29Z</dcterms:modified>
</cp:coreProperties>
</file>